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693400"/>
  <p:notesSz cx="183007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192" y="245071"/>
            <a:ext cx="6598114" cy="1078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5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5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752" y="497608"/>
            <a:ext cx="16787391" cy="96863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68" y="485810"/>
            <a:ext cx="17240798" cy="9968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99" y="431830"/>
            <a:ext cx="17868046" cy="100940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10"/>
              </a:spcBef>
            </a:pPr>
            <a:r>
              <a:rPr spc="-155" dirty="0"/>
              <a:t>REFERENCES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2851484"/>
            <a:ext cx="142875" cy="1428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5373" y="2591134"/>
            <a:ext cx="12409170" cy="441896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2448560">
              <a:lnSpc>
                <a:spcPct val="100699"/>
              </a:lnSpc>
              <a:spcBef>
                <a:spcPts val="70"/>
              </a:spcBef>
            </a:pPr>
            <a:r>
              <a:rPr sz="3600" b="1" spc="-80" dirty="0">
                <a:latin typeface="Tahoma"/>
                <a:cs typeface="Tahoma"/>
              </a:rPr>
              <a:t>https://docs.python.org/3/library/json.html </a:t>
            </a:r>
            <a:r>
              <a:rPr sz="3600" b="1" spc="-1040" dirty="0">
                <a:latin typeface="Tahoma"/>
                <a:cs typeface="Tahoma"/>
              </a:rPr>
              <a:t> </a:t>
            </a:r>
            <a:r>
              <a:rPr sz="3600" b="1" spc="-110" dirty="0">
                <a:latin typeface="Tahoma"/>
                <a:cs typeface="Tahoma"/>
              </a:rPr>
              <a:t>https://numpy.org/</a:t>
            </a:r>
            <a:endParaRPr sz="3600">
              <a:latin typeface="Tahoma"/>
              <a:cs typeface="Tahoma"/>
            </a:endParaRPr>
          </a:p>
          <a:p>
            <a:pPr marL="12700" marR="5786120">
              <a:lnSpc>
                <a:spcPts val="4350"/>
              </a:lnSpc>
              <a:spcBef>
                <a:spcPts val="75"/>
              </a:spcBef>
            </a:pPr>
            <a:r>
              <a:rPr sz="3600" b="1" spc="-95" dirty="0">
                <a:latin typeface="Tahoma"/>
                <a:cs typeface="Tahoma"/>
              </a:rPr>
              <a:t>https://www.tensorﬂow.org/ </a:t>
            </a:r>
            <a:r>
              <a:rPr sz="3600" b="1" spc="-1040" dirty="0">
                <a:latin typeface="Tahoma"/>
                <a:cs typeface="Tahoma"/>
              </a:rPr>
              <a:t> </a:t>
            </a:r>
            <a:r>
              <a:rPr sz="3600" b="1" spc="-155" dirty="0">
                <a:latin typeface="Tahoma"/>
                <a:cs typeface="Tahoma"/>
              </a:rPr>
              <a:t>https://keras.io/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ts val="4175"/>
              </a:lnSpc>
            </a:pPr>
            <a:r>
              <a:rPr sz="3600" b="1" spc="-95" dirty="0">
                <a:latin typeface="Tahoma"/>
                <a:cs typeface="Tahoma"/>
              </a:rPr>
              <a:t>https://www.tensorﬂow.org/api_docs/python/tf/keras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ts val="4300"/>
              </a:lnSpc>
              <a:spcBef>
                <a:spcPts val="30"/>
              </a:spcBef>
            </a:pPr>
            <a:r>
              <a:rPr sz="3600" b="1" spc="-45" dirty="0">
                <a:latin typeface="Tahoma"/>
                <a:cs typeface="Tahoma"/>
              </a:rPr>
              <a:t>/preprocessing/text/Tokenizer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ts val="4295"/>
              </a:lnSpc>
            </a:pPr>
            <a:r>
              <a:rPr sz="3600" b="1" spc="-95" dirty="0">
                <a:latin typeface="Tahoma"/>
                <a:cs typeface="Tahoma"/>
              </a:rPr>
              <a:t>https://www.tensorﬂow.org/api_docs/python/tf/keras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600" b="1" spc="-50" dirty="0">
                <a:latin typeface="Tahoma"/>
                <a:cs typeface="Tahoma"/>
              </a:rPr>
              <a:t>/utils/pad_sequences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3403934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3946859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4499309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5048469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518" y="6143844"/>
            <a:ext cx="142875" cy="1428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30" y="673228"/>
            <a:ext cx="17273199" cy="9474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752" y="909020"/>
            <a:ext cx="16823377" cy="8537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249" y="665738"/>
            <a:ext cx="17012801" cy="9554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950" y="503803"/>
            <a:ext cx="17127143" cy="98061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38" y="719716"/>
            <a:ext cx="17323470" cy="9644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631" y="359859"/>
            <a:ext cx="17049476" cy="98961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268" y="737710"/>
            <a:ext cx="17474705" cy="94822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418" y="539787"/>
            <a:ext cx="17327569" cy="9752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Syed Jaleel</cp:lastModifiedBy>
  <cp:revision>1</cp:revision>
  <dcterms:created xsi:type="dcterms:W3CDTF">2024-04-05T04:21:13Z</dcterms:created>
  <dcterms:modified xsi:type="dcterms:W3CDTF">2024-04-05T04:31:00Z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2024-04-05T00:00:00Z</vt:filetime>
  </property>
</Properties>
</file>